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7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08"/>
    <p:restoredTop sz="94743"/>
  </p:normalViewPr>
  <p:slideViewPr>
    <p:cSldViewPr snapToGrid="0" showGuides="1">
      <p:cViewPr varScale="1">
        <p:scale>
          <a:sx n="134" d="100"/>
          <a:sy n="134" d="100"/>
        </p:scale>
        <p:origin x="1688" y="4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80636-A4CB-FD47-BC67-8E9CB014760E}" type="datetimeFigureOut">
              <a:rPr lang="en-US" smtClean="0"/>
              <a:t>2/9/26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408E4-4D36-2245-8795-4970BA42A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4975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80636-A4CB-FD47-BC67-8E9CB014760E}" type="datetimeFigureOut">
              <a:rPr lang="en-US" smtClean="0"/>
              <a:t>2/9/26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408E4-4D36-2245-8795-4970BA42A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686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80636-A4CB-FD47-BC67-8E9CB014760E}" type="datetimeFigureOut">
              <a:rPr lang="en-US" smtClean="0"/>
              <a:t>2/9/26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408E4-4D36-2245-8795-4970BA42A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952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80636-A4CB-FD47-BC67-8E9CB014760E}" type="datetimeFigureOut">
              <a:rPr lang="en-US" smtClean="0"/>
              <a:t>2/9/26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408E4-4D36-2245-8795-4970BA42A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716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80636-A4CB-FD47-BC67-8E9CB014760E}" type="datetimeFigureOut">
              <a:rPr lang="en-US" smtClean="0"/>
              <a:t>2/9/26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408E4-4D36-2245-8795-4970BA42A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557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80636-A4CB-FD47-BC67-8E9CB014760E}" type="datetimeFigureOut">
              <a:rPr lang="en-US" smtClean="0"/>
              <a:t>2/9/26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408E4-4D36-2245-8795-4970BA42A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131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80636-A4CB-FD47-BC67-8E9CB014760E}" type="datetimeFigureOut">
              <a:rPr lang="en-US" smtClean="0"/>
              <a:t>2/9/26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408E4-4D36-2245-8795-4970BA42A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830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80636-A4CB-FD47-BC67-8E9CB014760E}" type="datetimeFigureOut">
              <a:rPr lang="en-US" smtClean="0"/>
              <a:t>2/9/26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408E4-4D36-2245-8795-4970BA42A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832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80636-A4CB-FD47-BC67-8E9CB014760E}" type="datetimeFigureOut">
              <a:rPr lang="en-US" smtClean="0"/>
              <a:t>2/9/26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408E4-4D36-2245-8795-4970BA42A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087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80636-A4CB-FD47-BC67-8E9CB014760E}" type="datetimeFigureOut">
              <a:rPr lang="en-US" smtClean="0"/>
              <a:t>2/9/26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408E4-4D36-2245-8795-4970BA42A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496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80636-A4CB-FD47-BC67-8E9CB014760E}" type="datetimeFigureOut">
              <a:rPr lang="en-US" smtClean="0"/>
              <a:t>2/9/26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408E4-4D36-2245-8795-4970BA42A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329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73280636-A4CB-FD47-BC67-8E9CB014760E}" type="datetimeFigureOut">
              <a:rPr lang="en-US" smtClean="0"/>
              <a:t>2/9/26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4F5408E4-4D36-2245-8795-4970BA42A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41067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linktr.ee/mn50501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B3D44F-2A8C-2707-B6D5-FAE29A7C2A7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Welcome, News &amp; quick updates – 5 minutes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2EE92A6-BF66-230B-8EE7-1C09A8C591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38275" y="3429000"/>
            <a:ext cx="5534025" cy="1655762"/>
          </a:xfrm>
        </p:spPr>
        <p:txBody>
          <a:bodyPr/>
          <a:lstStyle/>
          <a:p>
            <a:r>
              <a:rPr lang="en-US" dirty="0"/>
              <a:t>Sign up for a Team: </a:t>
            </a:r>
          </a:p>
          <a:p>
            <a:r>
              <a:rPr lang="en-US" dirty="0"/>
              <a:t>(aka, committee, working group, action club, hangout with friends, etc.)</a:t>
            </a:r>
          </a:p>
        </p:txBody>
      </p:sp>
      <p:pic>
        <p:nvPicPr>
          <p:cNvPr id="5" name="Picture 4" descr="A qr code with a logo&#10;&#10;AI-generated content may be incorrect.">
            <a:extLst>
              <a:ext uri="{FF2B5EF4-FFF2-40B4-BE49-F238E27FC236}">
                <a16:creationId xmlns:a16="http://schemas.microsoft.com/office/drawing/2014/main" id="{7D322F7A-F528-67B4-194F-E21AC935F1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77099" y="2847974"/>
            <a:ext cx="2562225" cy="2562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3816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2204F0-3E5F-85E0-E959-8003991A6F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682750"/>
          </a:xfrm>
        </p:spPr>
        <p:txBody>
          <a:bodyPr>
            <a:normAutofit/>
          </a:bodyPr>
          <a:lstStyle/>
          <a:p>
            <a:r>
              <a:rPr lang="en-US" b="1" dirty="0"/>
              <a:t>New Members and Training </a:t>
            </a:r>
            <a:r>
              <a:rPr lang="en-US" dirty="0"/>
              <a:t>– Onboarding, training and orientation, member engagement.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63D8D6-E648-238A-C87F-41A5539E25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09899"/>
            <a:ext cx="10515600" cy="3167063"/>
          </a:xfrm>
        </p:spPr>
        <p:txBody>
          <a:bodyPr/>
          <a:lstStyle/>
          <a:p>
            <a:r>
              <a:rPr lang="en-US" dirty="0"/>
              <a:t>Those who signed up already: </a:t>
            </a:r>
          </a:p>
          <a:p>
            <a:pPr lvl="1"/>
            <a:r>
              <a:rPr lang="en-US" dirty="0"/>
              <a:t>Wendell Refior</a:t>
            </a:r>
            <a:endParaRPr lang="en-US" sz="3200" dirty="0"/>
          </a:p>
          <a:p>
            <a:pPr lvl="1"/>
            <a:r>
              <a:rPr lang="en-US" dirty="0"/>
              <a:t>Vanessa Bodrie</a:t>
            </a:r>
            <a:endParaRPr lang="en-US" sz="3200" dirty="0"/>
          </a:p>
          <a:p>
            <a:pPr lvl="1"/>
            <a:r>
              <a:rPr lang="en-US" dirty="0"/>
              <a:t>Shelley Sake</a:t>
            </a:r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18294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F2B83C-6D6F-E69F-EF2A-5945802CF7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Special Interest Working Groups</a:t>
            </a:r>
            <a:r>
              <a:rPr lang="en-US" dirty="0"/>
              <a:t> – Issue-based teams for specific campaigns and policy areas.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0FE37D-A425-A00F-E82F-D08BF333B4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3054350"/>
            <a:ext cx="10515600" cy="1498600"/>
          </a:xfrm>
        </p:spPr>
        <p:txBody>
          <a:bodyPr/>
          <a:lstStyle/>
          <a:p>
            <a:r>
              <a:rPr lang="en-US" dirty="0"/>
              <a:t>Those who have signed up already:</a:t>
            </a:r>
          </a:p>
          <a:p>
            <a:pPr lvl="1"/>
            <a:r>
              <a:rPr lang="en-US" dirty="0"/>
              <a:t>Doug Waechter </a:t>
            </a:r>
          </a:p>
        </p:txBody>
      </p:sp>
    </p:spTree>
    <p:extLst>
      <p:ext uri="{BB962C8B-B14F-4D97-AF65-F5344CB8AC3E}">
        <p14:creationId xmlns:p14="http://schemas.microsoft.com/office/powerpoint/2010/main" val="40959712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637A5-E20C-B003-081C-1E3735B020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71501"/>
            <a:ext cx="10515600" cy="1485900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Break into small groups, share contact info and introductions. – 20 minutes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E08F4A-4DC6-C3FC-120A-E5CD293338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38449"/>
            <a:ext cx="10515600" cy="3338513"/>
          </a:xfrm>
        </p:spPr>
        <p:txBody>
          <a:bodyPr/>
          <a:lstStyle/>
          <a:p>
            <a:r>
              <a:rPr lang="en-US"/>
              <a:t>Come up with 3 action items that the team will work on over the next month.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43105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4F8766-FBBC-0D18-FDA2-5321BC0A13F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Q &amp; A – 10 minutes</a:t>
            </a:r>
          </a:p>
        </p:txBody>
      </p:sp>
    </p:spTree>
    <p:extLst>
      <p:ext uri="{BB962C8B-B14F-4D97-AF65-F5344CB8AC3E}">
        <p14:creationId xmlns:p14="http://schemas.microsoft.com/office/powerpoint/2010/main" val="34374788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C42021-9751-BF05-17C0-2ECBFC0EEF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275" y="739775"/>
            <a:ext cx="9601200" cy="5384800"/>
          </a:xfrm>
        </p:spPr>
        <p:txBody>
          <a:bodyPr/>
          <a:lstStyle/>
          <a:p>
            <a:pPr lvl="1"/>
            <a:r>
              <a:rPr lang="en-US" dirty="0"/>
              <a:t>Names &amp; faces</a:t>
            </a:r>
          </a:p>
          <a:p>
            <a:pPr lvl="1"/>
            <a:r>
              <a:rPr lang="en-US" dirty="0"/>
              <a:t>Mental Health</a:t>
            </a:r>
          </a:p>
          <a:p>
            <a:pPr lvl="1"/>
            <a:r>
              <a:rPr lang="en-US" dirty="0" err="1"/>
              <a:t>Nfld</a:t>
            </a:r>
            <a:r>
              <a:rPr lang="en-US" dirty="0"/>
              <a:t> Indivisible @Imminent Social Hour </a:t>
            </a:r>
          </a:p>
          <a:p>
            <a:pPr lvl="2"/>
            <a:r>
              <a:rPr lang="en-US" dirty="0"/>
              <a:t>Fridays @ 4:30? </a:t>
            </a:r>
          </a:p>
          <a:p>
            <a:pPr lvl="1"/>
            <a:r>
              <a:rPr lang="en-US" dirty="0"/>
              <a:t>No Kings 3 = March 28</a:t>
            </a:r>
          </a:p>
          <a:p>
            <a:pPr lvl="1"/>
            <a:r>
              <a:rPr lang="en-US" dirty="0"/>
              <a:t>Call Congress and demand serious DHS reform, (defund &amp; abolish ICE), and vote against, block or otherwise keep the “SAVE” act from passing. (and let’s not forget about the Epstein files!)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1392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240B14-852C-8893-71E4-6D4B163E8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Recap of 1/12 &amp; 1/26 meetings – 5 minutes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D8D5C4-A0A3-0526-DDC6-223F9792B2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1/12 – in person</a:t>
            </a:r>
          </a:p>
          <a:p>
            <a:pPr lvl="1"/>
            <a:r>
              <a:rPr lang="en-US" dirty="0"/>
              <a:t>Announcements &amp; Updates</a:t>
            </a:r>
          </a:p>
          <a:p>
            <a:pPr lvl="1"/>
            <a:r>
              <a:rPr lang="en-US" dirty="0"/>
              <a:t>Safety &amp; Event Planning</a:t>
            </a:r>
          </a:p>
          <a:p>
            <a:pPr lvl="1"/>
            <a:r>
              <a:rPr lang="en-US" dirty="0"/>
              <a:t>Caucus Prep</a:t>
            </a:r>
          </a:p>
          <a:p>
            <a:pPr lvl="1"/>
            <a:r>
              <a:rPr lang="en-US" dirty="0"/>
              <a:t>Matt Little</a:t>
            </a:r>
          </a:p>
          <a:p>
            <a:pPr lvl="1"/>
            <a:r>
              <a:rPr lang="en-US" dirty="0"/>
              <a:t>Anti-BDS Law Resolution, (specifically boycotts of Isreal)</a:t>
            </a:r>
          </a:p>
          <a:p>
            <a:pPr lvl="1"/>
            <a:r>
              <a:rPr lang="en-US" dirty="0"/>
              <a:t>Recent Event Reflection</a:t>
            </a:r>
          </a:p>
          <a:p>
            <a:pPr lvl="1"/>
            <a:r>
              <a:rPr lang="en-US" dirty="0"/>
              <a:t>ICE Presence &amp; Community Response</a:t>
            </a:r>
          </a:p>
          <a:p>
            <a:pPr lvl="1"/>
            <a:r>
              <a:rPr lang="en-US" dirty="0"/>
              <a:t>Next Steps</a:t>
            </a:r>
          </a:p>
        </p:txBody>
      </p:sp>
    </p:spTree>
    <p:extLst>
      <p:ext uri="{BB962C8B-B14F-4D97-AF65-F5344CB8AC3E}">
        <p14:creationId xmlns:p14="http://schemas.microsoft.com/office/powerpoint/2010/main" val="16233995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2351E-7471-E41B-E310-3BB947993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Recap of 1/12 &amp; 1/26 meetings – 5 minutes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5514DE-75D2-9169-FCDA-2473129B40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1/26 – Online</a:t>
            </a:r>
          </a:p>
          <a:p>
            <a:pPr lvl="1"/>
            <a:r>
              <a:rPr lang="en-US" dirty="0"/>
              <a:t>Recapped the 1/12 meeting</a:t>
            </a:r>
          </a:p>
          <a:p>
            <a:pPr lvl="1"/>
            <a:r>
              <a:rPr lang="en-US" dirty="0"/>
              <a:t>Focused on Teams and conversations surrounding actions.</a:t>
            </a:r>
          </a:p>
          <a:p>
            <a:pPr lvl="1"/>
            <a:r>
              <a:rPr lang="en-US" dirty="0"/>
              <a:t>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08790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2F02A4-E5C2-41AF-2EB3-FD22289BC3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ICE Report – 10 minutes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842EC7-70E4-F05B-40EA-7B273BB296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It’s complicated in </a:t>
            </a:r>
            <a:r>
              <a:rPr lang="en-US" dirty="0" err="1"/>
              <a:t>Nfld</a:t>
            </a:r>
            <a:r>
              <a:rPr lang="en-US" dirty="0"/>
              <a:t> – NSN</a:t>
            </a:r>
          </a:p>
          <a:p>
            <a:pPr lvl="1"/>
            <a:r>
              <a:rPr lang="en-US" dirty="0"/>
              <a:t>Other opportunities can be found here: </a:t>
            </a:r>
            <a:r>
              <a:rPr lang="en-US" u="sng" dirty="0">
                <a:hlinkClick r:id="rId2"/>
              </a:rPr>
              <a:t>https://linktr.ee/mn50501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49215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885819-F666-E2A4-018E-46DBA06313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292225"/>
          </a:xfrm>
        </p:spPr>
        <p:txBody>
          <a:bodyPr/>
          <a:lstStyle/>
          <a:p>
            <a:r>
              <a:rPr lang="en-US" dirty="0"/>
              <a:t>Teams overview – 5 minutes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46BEEE-2744-2D20-AF37-C51638B798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en-US" dirty="0"/>
              <a:t>Leadership Committee – sets priorities, keeps us aligned, manages internal communication. </a:t>
            </a:r>
          </a:p>
          <a:p>
            <a:pPr lvl="0"/>
            <a:r>
              <a:rPr lang="en-US" dirty="0"/>
              <a:t>Election Influence Committee – voter engagement, candidate support/vetting, concise policy guidance. </a:t>
            </a:r>
          </a:p>
          <a:p>
            <a:pPr lvl="0"/>
            <a:r>
              <a:rPr lang="en-US" dirty="0"/>
              <a:t>Community Outreach &amp; Liaison Committee – partnerships with local groups, coalition-building, inclusion. </a:t>
            </a:r>
          </a:p>
          <a:p>
            <a:pPr lvl="0"/>
            <a:r>
              <a:rPr lang="en-US" dirty="0"/>
              <a:t>Rally &amp; Events Committee – plans rallies/events, logistics/permits, speakers/safety, volunteers. </a:t>
            </a:r>
          </a:p>
          <a:p>
            <a:pPr lvl="0"/>
            <a:r>
              <a:rPr lang="en-US" dirty="0"/>
              <a:t>Communications &amp; Social Media Committee – messaging, press outreach, rapid response, social media/analytics. </a:t>
            </a:r>
          </a:p>
          <a:p>
            <a:pPr lvl="0"/>
            <a:r>
              <a:rPr lang="en-US" dirty="0"/>
              <a:t>Fundraising &amp; Finance Committee – fundraising campaigns, donor relationships, budgets/financial records. </a:t>
            </a:r>
          </a:p>
          <a:p>
            <a:pPr lvl="0"/>
            <a:r>
              <a:rPr lang="en-US" dirty="0"/>
              <a:t>Training / New Members / Membership Committee – onboarding, training/orientation, member engagement. </a:t>
            </a:r>
          </a:p>
          <a:p>
            <a:pPr lvl="0"/>
            <a:r>
              <a:rPr lang="en-US" dirty="0"/>
              <a:t>Special Interest / Working Groups – issue-based teams for specific campaigns/policy areas.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08625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000D25-026F-6C70-C698-E6B76389CF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Teams engagement and group formation – 5 minutes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29C7D7-18A2-C27B-DA91-03B9BF66EE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Focusing on 4 main groups tonight: </a:t>
            </a:r>
          </a:p>
          <a:p>
            <a:r>
              <a:rPr lang="en-US" b="1" dirty="0"/>
              <a:t>Community Outreach and Liaisons</a:t>
            </a:r>
            <a:r>
              <a:rPr lang="en-US" dirty="0"/>
              <a:t> -- Partnerships with local groups, coalition-building, inclusion</a:t>
            </a:r>
          </a:p>
          <a:p>
            <a:r>
              <a:rPr lang="en-US" b="1" dirty="0"/>
              <a:t>Communications and Social Media</a:t>
            </a:r>
            <a:r>
              <a:rPr lang="en-US" dirty="0"/>
              <a:t> – Messaging, press outreach, rapid response, social media/analytics</a:t>
            </a:r>
          </a:p>
          <a:p>
            <a:r>
              <a:rPr lang="en-US" b="1" dirty="0"/>
              <a:t>New Members and Training </a:t>
            </a:r>
            <a:r>
              <a:rPr lang="en-US" dirty="0"/>
              <a:t>– Onboarding, training and orientation, member engagement.</a:t>
            </a:r>
          </a:p>
          <a:p>
            <a:r>
              <a:rPr lang="en-US" b="1" dirty="0"/>
              <a:t>Special Interest Working Groups</a:t>
            </a:r>
            <a:r>
              <a:rPr lang="en-US" dirty="0"/>
              <a:t> – Issue-based teams for specific campaigns and policy areas.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18480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A86264-695E-70D4-CF2E-9ED10CAF1E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159000"/>
          </a:xfrm>
        </p:spPr>
        <p:txBody>
          <a:bodyPr>
            <a:normAutofit fontScale="90000"/>
          </a:bodyPr>
          <a:lstStyle/>
          <a:p>
            <a:r>
              <a:rPr lang="en-US" dirty="0"/>
              <a:t>Community Outreach &amp; Liaison Committee – partnerships with local groups, coalition-building, inclusion. 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480831-434E-C699-442A-E0F0110D3F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22600"/>
            <a:ext cx="10515600" cy="2657475"/>
          </a:xfrm>
        </p:spPr>
        <p:txBody>
          <a:bodyPr/>
          <a:lstStyle/>
          <a:p>
            <a:r>
              <a:rPr lang="en-US" dirty="0"/>
              <a:t>Those who signed up already: </a:t>
            </a:r>
          </a:p>
          <a:p>
            <a:pPr lvl="1"/>
            <a:r>
              <a:rPr lang="en-US" dirty="0"/>
              <a:t>Phil Kasten</a:t>
            </a:r>
            <a:endParaRPr lang="en-US" sz="3600" dirty="0"/>
          </a:p>
          <a:p>
            <a:pPr lvl="1"/>
            <a:r>
              <a:rPr lang="en-US" dirty="0"/>
              <a:t>Joel Weisberg</a:t>
            </a:r>
            <a:endParaRPr lang="en-US" sz="3600" dirty="0"/>
          </a:p>
          <a:p>
            <a:pPr lvl="1"/>
            <a:r>
              <a:rPr lang="en-US" dirty="0"/>
              <a:t>Shelley Sake</a:t>
            </a:r>
            <a:endParaRPr lang="en-US" sz="3600" dirty="0"/>
          </a:p>
          <a:p>
            <a:pPr lvl="1"/>
            <a:r>
              <a:rPr lang="en-US" dirty="0"/>
              <a:t>Mike Sake</a:t>
            </a:r>
            <a:endParaRPr lang="en-US" sz="3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33568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301037-A360-F92C-10D1-ABF22E2FF5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549525"/>
          </a:xfrm>
        </p:spPr>
        <p:txBody>
          <a:bodyPr/>
          <a:lstStyle/>
          <a:p>
            <a:r>
              <a:rPr lang="en-US" dirty="0"/>
              <a:t>Communications &amp; Social Media Committee – messaging, press outreach, rapid response, social media/analytics. 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BAED7D-BBEE-4CC8-1213-8D78C2E2CD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09899"/>
            <a:ext cx="10515600" cy="2995613"/>
          </a:xfrm>
        </p:spPr>
        <p:txBody>
          <a:bodyPr/>
          <a:lstStyle/>
          <a:p>
            <a:r>
              <a:rPr lang="en-US" dirty="0"/>
              <a:t>Those who signed up already: </a:t>
            </a:r>
          </a:p>
          <a:p>
            <a:pPr lvl="1"/>
            <a:r>
              <a:rPr lang="en-US" dirty="0"/>
              <a:t>Cora Dohm-Palmer</a:t>
            </a:r>
            <a:endParaRPr lang="en-US" sz="3600" dirty="0"/>
          </a:p>
          <a:p>
            <a:pPr lvl="1"/>
            <a:r>
              <a:rPr lang="en-US" dirty="0"/>
              <a:t>Joy Riggs</a:t>
            </a:r>
            <a:endParaRPr lang="en-US" sz="3600" dirty="0"/>
          </a:p>
          <a:p>
            <a:pPr lvl="1"/>
            <a:r>
              <a:rPr lang="en-US" dirty="0"/>
              <a:t>Kathleen Schmidt</a:t>
            </a:r>
            <a:endParaRPr lang="en-US" sz="3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56901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538D9D"/>
      </a:hlink>
      <a:folHlink>
        <a:srgbClr val="A5738E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3A418E6B-C5F0-4B95-8D77-61E3EF3B5D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408</TotalTime>
  <Words>546</Words>
  <Application>Microsoft Macintosh PowerPoint</Application>
  <PresentationFormat>Widescreen</PresentationFormat>
  <Paragraphs>64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Aptos</vt:lpstr>
      <vt:lpstr>Aptos Display</vt:lpstr>
      <vt:lpstr>Arial</vt:lpstr>
      <vt:lpstr>Office Theme</vt:lpstr>
      <vt:lpstr>Welcome, News &amp; quick updates – 5 minutes </vt:lpstr>
      <vt:lpstr>PowerPoint Presentation</vt:lpstr>
      <vt:lpstr>Recap of 1/12 &amp; 1/26 meetings – 5 minutes </vt:lpstr>
      <vt:lpstr>Recap of 1/12 &amp; 1/26 meetings – 5 minutes</vt:lpstr>
      <vt:lpstr>ICE Report – 10 minutes</vt:lpstr>
      <vt:lpstr>Teams overview – 5 minutes</vt:lpstr>
      <vt:lpstr>Teams engagement and group formation – 5 minutes</vt:lpstr>
      <vt:lpstr>Community Outreach &amp; Liaison Committee – partnerships with local groups, coalition-building, inclusion.  </vt:lpstr>
      <vt:lpstr>Communications &amp; Social Media Committee – messaging, press outreach, rapid response, social media/analytics. </vt:lpstr>
      <vt:lpstr>New Members and Training – Onboarding, training and orientation, member engagement.</vt:lpstr>
      <vt:lpstr>Special Interest Working Groups – Issue-based teams for specific campaigns and policy areas. </vt:lpstr>
      <vt:lpstr>Break into small groups, share contact info and introductions. – 20 minutes </vt:lpstr>
      <vt:lpstr>Q &amp; A – 10 minutes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Paula Mann</dc:creator>
  <cp:lastModifiedBy>Paula Mann</cp:lastModifiedBy>
  <cp:revision>6</cp:revision>
  <dcterms:created xsi:type="dcterms:W3CDTF">2026-02-09T16:36:04Z</dcterms:created>
  <dcterms:modified xsi:type="dcterms:W3CDTF">2026-02-09T23:24:52Z</dcterms:modified>
</cp:coreProperties>
</file>